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7" r:id="rId3"/>
    <p:sldId id="280" r:id="rId4"/>
    <p:sldId id="279" r:id="rId5"/>
    <p:sldId id="278" r:id="rId6"/>
    <p:sldId id="276" r:id="rId7"/>
    <p:sldId id="283" r:id="rId8"/>
    <p:sldId id="282" r:id="rId9"/>
    <p:sldId id="284" r:id="rId10"/>
    <p:sldId id="275" r:id="rId11"/>
    <p:sldId id="277" r:id="rId12"/>
    <p:sldId id="272" r:id="rId13"/>
    <p:sldId id="257" r:id="rId14"/>
    <p:sldId id="259" r:id="rId15"/>
    <p:sldId id="281" r:id="rId16"/>
    <p:sldId id="273" r:id="rId17"/>
    <p:sldId id="274" r:id="rId18"/>
    <p:sldId id="261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40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95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0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910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17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32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8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371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3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0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1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98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4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4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0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16" y="4043781"/>
            <a:ext cx="4458229" cy="2677648"/>
          </a:xfrm>
        </p:spPr>
        <p:txBody>
          <a:bodyPr/>
          <a:lstStyle/>
          <a:p>
            <a:r>
              <a:rPr lang="en-US" sz="8000" b="1" dirty="0"/>
              <a:t>Asia </a:t>
            </a:r>
            <a:br>
              <a:rPr lang="en-US" sz="8000" b="1" dirty="0"/>
            </a:br>
            <a:r>
              <a:rPr lang="en-US" sz="8000" b="1" dirty="0"/>
              <a:t>Pacific College</a:t>
            </a:r>
            <a:br>
              <a:rPr lang="en-US" sz="6600" b="1" dirty="0"/>
            </a:br>
            <a:br>
              <a:rPr lang="en-PH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8238" y="835326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1646276" y="53007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b="1" dirty="0"/>
              <a:t>Bueno | Belchez | </a:t>
            </a:r>
            <a:r>
              <a:rPr lang="en-PH" b="1" dirty="0" err="1"/>
              <a:t>Malapo</a:t>
            </a:r>
            <a:r>
              <a:rPr lang="en-PH" b="1" dirty="0"/>
              <a:t> | </a:t>
            </a:r>
            <a:r>
              <a:rPr lang="en-PH" b="1" dirty="0" err="1"/>
              <a:t>Moreta</a:t>
            </a:r>
            <a:br>
              <a:rPr lang="en-PH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PH" dirty="0"/>
          </a:p>
        </p:txBody>
      </p:sp>
      <p:sp>
        <p:nvSpPr>
          <p:cNvPr id="6" name="Rectangle 5"/>
          <p:cNvSpPr/>
          <p:nvPr/>
        </p:nvSpPr>
        <p:spPr>
          <a:xfrm>
            <a:off x="1325472" y="4558573"/>
            <a:ext cx="506741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>
                <a:solidFill>
                  <a:srgbClr val="FFC000"/>
                </a:solidFill>
              </a:rPr>
              <a:t>Disaster Response</a:t>
            </a:r>
            <a:endParaRPr lang="en-PH" sz="4400" dirty="0">
              <a:solidFill>
                <a:srgbClr val="FFC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830" y="4104418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993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Command and Response APP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013526" y="2412303"/>
            <a:ext cx="5702969" cy="4134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</a:rPr>
              <a:t>A proprietary mobile app which uses wireless mesh networking (Bluetooth or </a:t>
            </a:r>
            <a:r>
              <a:rPr lang="en-US" sz="3200" b="1" dirty="0" err="1">
                <a:solidFill>
                  <a:schemeClr val="tx1"/>
                </a:solidFill>
              </a:rPr>
              <a:t>Wifi</a:t>
            </a:r>
            <a:r>
              <a:rPr lang="en-US" sz="3200" b="1" dirty="0">
                <a:solidFill>
                  <a:schemeClr val="tx1"/>
                </a:solidFill>
              </a:rPr>
              <a:t>) to enable smartphones communicate even without network or Internet connection. 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 rot="342235">
            <a:off x="8231490" y="2402934"/>
            <a:ext cx="1925295" cy="38935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712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 REPORTS / COMMANDS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63" y="2316895"/>
            <a:ext cx="3801561" cy="2182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448" y="2209243"/>
            <a:ext cx="3227697" cy="21510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5051" y="4414713"/>
            <a:ext cx="3529747" cy="2411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2448" y="4360273"/>
            <a:ext cx="3221302" cy="2497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9151" y="2354876"/>
            <a:ext cx="4166902" cy="2063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35" y="4499428"/>
            <a:ext cx="4453321" cy="2242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923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Requirements &amp; Specifications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1150206" y="2316897"/>
            <a:ext cx="6919222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Mobile Device</a:t>
            </a:r>
            <a:br>
              <a:rPr lang="en-US" sz="2800" b="1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(API 16 up to latest)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Bluetooth or </a:t>
            </a:r>
            <a:r>
              <a:rPr lang="en-US" sz="2800" b="1" dirty="0" err="1">
                <a:solidFill>
                  <a:schemeClr val="tx1"/>
                </a:solidFill>
              </a:rPr>
              <a:t>Wifi</a:t>
            </a:r>
            <a:r>
              <a:rPr lang="en-US" sz="2800" b="1" dirty="0">
                <a:solidFill>
                  <a:schemeClr val="tx1"/>
                </a:solidFill>
              </a:rPr>
              <a:t> Connectivity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094" y="2932874"/>
            <a:ext cx="4806501" cy="31892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494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Similar APP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gray">
          <a:xfrm>
            <a:off x="969183" y="1793521"/>
            <a:ext cx="4458229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8316" y="3466249"/>
            <a:ext cx="5812377" cy="30565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693" y="2316897"/>
            <a:ext cx="5610764" cy="3154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600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Conceptual Framework Diagram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078" y="2324170"/>
            <a:ext cx="9326527" cy="45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Event Table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34" y="2173595"/>
            <a:ext cx="10905753" cy="465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07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Context Flow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173" y="2276653"/>
            <a:ext cx="7239228" cy="4581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261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Flow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899" y="2316897"/>
            <a:ext cx="8885037" cy="44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30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Entity-Relationship Diagram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227" y="2429786"/>
            <a:ext cx="5559801" cy="43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en-US" b="1" dirty="0"/>
              <a:t>Law and Order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45" y="2316897"/>
            <a:ext cx="5975267" cy="4481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0440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85014" y="847202"/>
            <a:ext cx="3039988" cy="30399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10" y="4080667"/>
            <a:ext cx="3458396" cy="1812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417581" y="1872543"/>
            <a:ext cx="4458229" cy="2677648"/>
          </a:xfrm>
        </p:spPr>
        <p:txBody>
          <a:bodyPr/>
          <a:lstStyle/>
          <a:p>
            <a:r>
              <a:rPr lang="en-US" sz="9600" b="1" dirty="0">
                <a:latin typeface="+mn-lt"/>
              </a:rPr>
              <a:t>Law</a:t>
            </a:r>
            <a:r>
              <a:rPr lang="en-US" sz="8000" b="1" dirty="0">
                <a:latin typeface="+mn-lt"/>
              </a:rPr>
              <a:t> </a:t>
            </a:r>
            <a:r>
              <a:rPr lang="en-US" sz="3600" b="1" dirty="0">
                <a:latin typeface="+mn-lt"/>
              </a:rPr>
              <a:t>and</a:t>
            </a:r>
            <a:r>
              <a:rPr lang="en-US" sz="8000" b="1" dirty="0">
                <a:latin typeface="+mn-lt"/>
              </a:rPr>
              <a:t> </a:t>
            </a:r>
            <a:r>
              <a:rPr lang="en-US" sz="9600" b="1" dirty="0">
                <a:latin typeface="+mn-lt"/>
              </a:rPr>
              <a:t>Order</a:t>
            </a:r>
            <a:endParaRPr lang="en-US" sz="8000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2301" y="4379167"/>
            <a:ext cx="4232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PH" b="1" dirty="0"/>
              <a:t>Bueno | </a:t>
            </a:r>
            <a:r>
              <a:rPr lang="en-PH" b="1" dirty="0" err="1"/>
              <a:t>Belchez</a:t>
            </a:r>
            <a:r>
              <a:rPr lang="en-PH" b="1" dirty="0"/>
              <a:t> | </a:t>
            </a:r>
            <a:r>
              <a:rPr lang="en-PH" b="1" dirty="0" err="1"/>
              <a:t>Malapo</a:t>
            </a:r>
            <a:r>
              <a:rPr lang="en-PH" b="1" dirty="0"/>
              <a:t> | </a:t>
            </a:r>
            <a:r>
              <a:rPr lang="en-PH" b="1" dirty="0" err="1"/>
              <a:t>Moreta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Law and Order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31398" y="2615375"/>
            <a:ext cx="10730087" cy="33816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MISSION: </a:t>
            </a:r>
            <a:r>
              <a:rPr lang="en-US" sz="2400" dirty="0"/>
              <a:t>To ensure that peace and order will be upheld during disaster</a:t>
            </a:r>
          </a:p>
          <a:p>
            <a:pPr marL="0" indent="0">
              <a:buNone/>
            </a:pPr>
            <a:br>
              <a:rPr lang="en-US" sz="2000" dirty="0"/>
            </a:br>
            <a:r>
              <a:rPr lang="en-US" sz="2400" b="1" dirty="0"/>
              <a:t>LEAD AGENCY: </a:t>
            </a:r>
            <a:r>
              <a:rPr lang="en-US" sz="2400" dirty="0"/>
              <a:t>Philippine National Police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96" y="4233353"/>
            <a:ext cx="1414538" cy="1912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307" y="3246457"/>
            <a:ext cx="4006550" cy="3217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156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14" y="4347735"/>
            <a:ext cx="1638074" cy="1720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MEMBER AGENCIES: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429" y="2603500"/>
            <a:ext cx="11176000" cy="1576614"/>
          </a:xfrm>
        </p:spPr>
        <p:txBody>
          <a:bodyPr/>
          <a:lstStyle/>
          <a:p>
            <a:pPr algn="just"/>
            <a:r>
              <a:rPr lang="en-US" sz="3200" dirty="0"/>
              <a:t>AFP,DFA, OCD, DILG, DOH, MMDA, REACT, NBI, PRC, PNP, BFP, DPWH, PCG, IFRC, ICRC, UNDAC and Private / Volunteer Groups</a:t>
            </a:r>
            <a:endParaRPr lang="en-US" sz="3200" b="1" dirty="0"/>
          </a:p>
          <a:p>
            <a:pPr algn="just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8" y="4349087"/>
            <a:ext cx="1963057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054" y="4422290"/>
            <a:ext cx="1888500" cy="188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75" y="4347733"/>
            <a:ext cx="1978845" cy="1963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88" y="4408957"/>
            <a:ext cx="1867907" cy="18679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340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Level of Disaster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1" y="2546762"/>
            <a:ext cx="5020780" cy="3874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7" y="3293435"/>
            <a:ext cx="5715000" cy="2381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614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Scope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gray">
          <a:xfrm>
            <a:off x="577000" y="2862807"/>
            <a:ext cx="8015457" cy="2677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Maintain </a:t>
            </a:r>
            <a:r>
              <a:rPr lang="en-US" sz="3200" b="1" dirty="0">
                <a:solidFill>
                  <a:schemeClr val="tx1"/>
                </a:solidFill>
              </a:rPr>
              <a:t>peace</a:t>
            </a:r>
            <a:r>
              <a:rPr lang="en-US" sz="2000" b="1" dirty="0">
                <a:solidFill>
                  <a:schemeClr val="tx1"/>
                </a:solidFill>
              </a:rPr>
              <a:t> and </a:t>
            </a:r>
            <a:r>
              <a:rPr lang="en-US" sz="3200" b="1" dirty="0">
                <a:solidFill>
                  <a:schemeClr val="tx1"/>
                </a:solidFill>
              </a:rPr>
              <a:t>order</a:t>
            </a:r>
            <a:r>
              <a:rPr lang="en-US" sz="2000" b="1" dirty="0">
                <a:solidFill>
                  <a:schemeClr val="tx1"/>
                </a:solidFill>
              </a:rPr>
              <a:t> within the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Identify the </a:t>
            </a:r>
            <a:r>
              <a:rPr lang="en-US" sz="3200" b="1" dirty="0">
                <a:solidFill>
                  <a:schemeClr val="tx1"/>
                </a:solidFill>
              </a:rPr>
              <a:t>level of disaster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/>
                </a:solidFill>
              </a:rPr>
              <a:t>Send reports for </a:t>
            </a:r>
            <a:r>
              <a:rPr lang="en-US" sz="3200" b="1" dirty="0">
                <a:solidFill>
                  <a:schemeClr val="tx1"/>
                </a:solidFill>
              </a:rPr>
              <a:t>future response</a:t>
            </a:r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Communication</a:t>
            </a:r>
            <a:r>
              <a:rPr lang="en-US" sz="2000" b="1" dirty="0">
                <a:solidFill>
                  <a:schemeClr val="tx1"/>
                </a:solidFill>
              </a:rPr>
              <a:t> between the respondents through </a:t>
            </a:r>
            <a:r>
              <a:rPr lang="en-US" sz="3200" b="1" dirty="0">
                <a:solidFill>
                  <a:schemeClr val="tx1"/>
                </a:solidFill>
              </a:rPr>
              <a:t>messaging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3200" b="1" dirty="0">
                <a:solidFill>
                  <a:schemeClr val="tx1"/>
                </a:solidFill>
              </a:rPr>
              <a:t>call</a:t>
            </a:r>
            <a:r>
              <a:rPr lang="en-US" sz="2000" b="1" dirty="0">
                <a:solidFill>
                  <a:schemeClr val="tx1"/>
                </a:solidFill>
              </a:rPr>
              <a:t> or </a:t>
            </a:r>
            <a:r>
              <a:rPr lang="en-US" sz="3200" b="1" dirty="0">
                <a:solidFill>
                  <a:schemeClr val="tx1"/>
                </a:solidFill>
              </a:rPr>
              <a:t>video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4257" y="2780483"/>
            <a:ext cx="4494713" cy="33890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551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375" y="722265"/>
            <a:ext cx="2044128" cy="1071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4331" y="2316897"/>
            <a:ext cx="4425097" cy="442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Drills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867" y="3241859"/>
            <a:ext cx="2766240" cy="276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3706" y="2670900"/>
            <a:ext cx="2705955" cy="270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545" y="2067552"/>
            <a:ext cx="2705955" cy="2705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8009" y="3665033"/>
            <a:ext cx="2574988" cy="2746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7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Communication Devices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55" y="2468055"/>
            <a:ext cx="4810125" cy="2524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007" y="2842270"/>
            <a:ext cx="4974362" cy="3314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3231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Quality Assurance Checklist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188" y="799875"/>
            <a:ext cx="1680625" cy="8807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127" y="1854425"/>
            <a:ext cx="8971686" cy="4881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280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907</TotalTime>
  <Words>166</Words>
  <Application>Microsoft Office PowerPoint</Application>
  <PresentationFormat>Widescreen</PresentationFormat>
  <Paragraphs>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Ion Boardroom</vt:lpstr>
      <vt:lpstr>Asia  Pacific College  </vt:lpstr>
      <vt:lpstr>Law and Order</vt:lpstr>
      <vt:lpstr>Law and Order </vt:lpstr>
      <vt:lpstr>MEMBER AGENCIES:</vt:lpstr>
      <vt:lpstr>Level of Disaster</vt:lpstr>
      <vt:lpstr>Scope</vt:lpstr>
      <vt:lpstr>Drills</vt:lpstr>
      <vt:lpstr>Communication Devices</vt:lpstr>
      <vt:lpstr>Quality Assurance Checklist</vt:lpstr>
      <vt:lpstr>Command and Response APP</vt:lpstr>
      <vt:lpstr>TRANSMIT REPORTS / COMMANDS </vt:lpstr>
      <vt:lpstr>Requirements &amp; Specifications</vt:lpstr>
      <vt:lpstr>Similar APP</vt:lpstr>
      <vt:lpstr>Conceptual Framework Diagram</vt:lpstr>
      <vt:lpstr>Event Table</vt:lpstr>
      <vt:lpstr>Context Flow Diagram</vt:lpstr>
      <vt:lpstr>Data Flow Diagram</vt:lpstr>
      <vt:lpstr>Entity-Relationship Diagram</vt:lpstr>
      <vt:lpstr>Law and Order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LibServ</dc:title>
  <dc:creator>student</dc:creator>
  <cp:lastModifiedBy>Carl Bueno</cp:lastModifiedBy>
  <cp:revision>56</cp:revision>
  <dcterms:created xsi:type="dcterms:W3CDTF">2016-12-12T06:22:38Z</dcterms:created>
  <dcterms:modified xsi:type="dcterms:W3CDTF">2017-02-21T07:25:47Z</dcterms:modified>
</cp:coreProperties>
</file>